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1" r:id="rId3"/>
    <p:sldId id="267" r:id="rId4"/>
    <p:sldId id="268" r:id="rId5"/>
    <p:sldId id="266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51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2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48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589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68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13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4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1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3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39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43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10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35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64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0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2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2A5283-7735-4F71-866F-6044CB3B49AE}" type="datetimeFigureOut">
              <a:rPr lang="en-GB" smtClean="0"/>
              <a:t>28/02/2017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A7C1FA-2313-4A08-945B-DDD5ECE06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5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Adversarial Physics.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Design Masterclass.</a:t>
            </a:r>
          </a:p>
          <a:p>
            <a:r>
              <a:rPr lang="en-GB" dirty="0"/>
              <a:t>Ubisoft.</a:t>
            </a:r>
          </a:p>
          <a:p>
            <a:r>
              <a:rPr lang="en-GB" dirty="0"/>
              <a:t>Samuel Cook and Will Terry.</a:t>
            </a:r>
          </a:p>
        </p:txBody>
      </p:sp>
    </p:spTree>
    <p:extLst>
      <p:ext uri="{BB962C8B-B14F-4D97-AF65-F5344CB8AC3E}">
        <p14:creationId xmlns:p14="http://schemas.microsoft.com/office/powerpoint/2010/main" val="241909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Bringing it all together</a:t>
            </a:r>
            <a:br>
              <a:rPr lang="en-GB" dirty="0"/>
            </a:br>
            <a:r>
              <a:rPr lang="en-GB" dirty="0"/>
              <a:t>Elements we want in our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Trial and Error.</a:t>
            </a:r>
          </a:p>
          <a:p>
            <a:r>
              <a:rPr lang="en-GB" dirty="0"/>
              <a:t>Simple Controls.</a:t>
            </a:r>
          </a:p>
          <a:p>
            <a:r>
              <a:rPr lang="en-GB" dirty="0"/>
              <a:t>Simultaneous play.</a:t>
            </a:r>
          </a:p>
          <a:p>
            <a:r>
              <a:rPr lang="en-GB" dirty="0"/>
              <a:t>Bouncing/</a:t>
            </a:r>
            <a:r>
              <a:rPr lang="en-GB" dirty="0" err="1"/>
              <a:t>Richochet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18" y="2556932"/>
            <a:ext cx="5007851" cy="35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6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Two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69" y="2508872"/>
            <a:ext cx="4692499" cy="3317875"/>
          </a:xfrm>
          <a:prstGeom prst="rect">
            <a:avLst/>
          </a:prstGeom>
        </p:spPr>
      </p:pic>
      <p:pic>
        <p:nvPicPr>
          <p:cNvPr id="5" name="2017-02-28 20-19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696" y="2451651"/>
            <a:ext cx="5165403" cy="29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Three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29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11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282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1567</TotalTime>
  <Words>39</Words>
  <Application>Microsoft Office PowerPoint</Application>
  <PresentationFormat>Widescreen</PresentationFormat>
  <Paragraphs>15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Garamond</vt:lpstr>
      <vt:lpstr>Organic</vt:lpstr>
      <vt:lpstr>Adversarial Physics.</vt:lpstr>
      <vt:lpstr>Bringing it all together Elements we want in our Game</vt:lpstr>
      <vt:lpstr>Prototype Two </vt:lpstr>
      <vt:lpstr>Prototype Three 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Physics</dc:title>
  <dc:creator>Samuel</dc:creator>
  <cp:lastModifiedBy>Samuel</cp:lastModifiedBy>
  <cp:revision>16</cp:revision>
  <dcterms:created xsi:type="dcterms:W3CDTF">2017-01-30T16:17:12Z</dcterms:created>
  <dcterms:modified xsi:type="dcterms:W3CDTF">2017-02-28T20:23:19Z</dcterms:modified>
</cp:coreProperties>
</file>